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26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7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Corbel" pitchFamily="34" charset="0"/>
      <p:regular r:id="rId15"/>
      <p:bold r:id="rId16"/>
      <p:italic r:id="rId17"/>
      <p:boldItalic r:id="rId18"/>
    </p:embeddedFont>
    <p:embeddedFont>
      <p:font typeface="Inter" charset="0"/>
      <p:regular r:id="rId19"/>
    </p:embeddedFont>
    <p:embeddedFont>
      <p:font typeface="Arial Rounded MT Bold" pitchFamily="34" charset="0"/>
      <p:regular r:id="rId20"/>
    </p:embeddedFont>
    <p:embeddedFont>
      <p:font typeface="Calibri" pitchFamily="34" charset="0"/>
      <p:regular r:id="rId21"/>
      <p:bold r:id="rId22"/>
      <p:italic r:id="rId23"/>
      <p:boldItalic r:id="rId24"/>
    </p:embeddedFont>
    <p:embeddedFont>
      <p:font typeface="Wingdings 2" pitchFamily="18" charset="2"/>
      <p:regular r:id="rId25"/>
    </p:embeddedFont>
    <p:embeddedFont>
      <p:font typeface="Wingdings 3" pitchFamily="18" charset="2"/>
      <p:regular r:id="rId26"/>
    </p:embeddedFont>
    <p:embeddedFont>
      <p:font typeface="Consolas" pitchFamily="49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-612" y="-84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F6BCBE8-30B0-4476-8762-9236B142003A}" type="datetimeFigureOut">
              <a:rPr lang="en-US" smtClean="0"/>
              <a:pPr/>
              <a:t>4/6/2025</a:t>
            </a:fld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 algn="r" eaLnBrk="1" latinLnBrk="0" hangingPunct="1"/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l" eaLnBrk="1" latinLnBrk="0" hangingPunct="1"/>
            <a:fld id="{09CEB3EB-F4F2-46F4-8867-D3C68411A9A0}" type="slidenum">
              <a:rPr kumimoji="0" lang="en-US" smtClean="0"/>
              <a:pPr algn="l" eaLnBrk="1" latinLnBrk="0" hangingPunct="1"/>
              <a:t>‹#›</a:t>
            </a:fld>
            <a:endParaRPr kumimoji="0" lang="en-US" sz="1700">
              <a:solidFill>
                <a:schemeClr val="tx2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0" y="-1"/>
            <a:ext cx="585216" cy="8225347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9" name="Rectangle 38"/>
          <p:cNvSpPr/>
          <p:nvPr/>
        </p:nvSpPr>
        <p:spPr>
          <a:xfrm>
            <a:off x="495293" y="816572"/>
            <a:ext cx="73152" cy="438912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0" name="Rectangle 39"/>
          <p:cNvSpPr/>
          <p:nvPr/>
        </p:nvSpPr>
        <p:spPr>
          <a:xfrm>
            <a:off x="430517" y="816572"/>
            <a:ext cx="43891" cy="438912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1" name="Rectangle 40"/>
          <p:cNvSpPr/>
          <p:nvPr/>
        </p:nvSpPr>
        <p:spPr>
          <a:xfrm>
            <a:off x="400032" y="816572"/>
            <a:ext cx="14630" cy="438912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42" name="Rectangle 41"/>
          <p:cNvSpPr/>
          <p:nvPr/>
        </p:nvSpPr>
        <p:spPr>
          <a:xfrm>
            <a:off x="354829" y="816572"/>
            <a:ext cx="14630" cy="438912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463040" y="5212080"/>
            <a:ext cx="12435840" cy="2370125"/>
          </a:xfrm>
        </p:spPr>
        <p:txBody>
          <a:bodyPr/>
          <a:lstStyle>
            <a:lvl1pPr marR="13062" algn="l">
              <a:defRPr sz="5700" b="1" cap="all" spc="0" baseline="0">
                <a:effectLst>
                  <a:reflection blurRad="12700" stA="34000" endA="740" endPos="53000" dir="5400000" sy="-100000" algn="bl" rotWithShape="0"/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463040" y="3401568"/>
            <a:ext cx="12435840" cy="1810512"/>
          </a:xfrm>
        </p:spPr>
        <p:txBody>
          <a:bodyPr lIns="143684" tIns="65311" anchor="b"/>
          <a:lstStyle>
            <a:lvl1pPr marL="0" indent="0" algn="l">
              <a:spcBef>
                <a:spcPts val="0"/>
              </a:spcBef>
              <a:buNone/>
              <a:defRPr sz="2900">
                <a:solidFill>
                  <a:schemeClr val="tx1"/>
                </a:solidFill>
              </a:defRPr>
            </a:lvl1pPr>
            <a:lvl2pPr marL="653110" indent="0" algn="ctr">
              <a:buNone/>
            </a:lvl2pPr>
            <a:lvl3pPr marL="1306220" indent="0" algn="ctr">
              <a:buNone/>
            </a:lvl3pPr>
            <a:lvl4pPr marL="1959331" indent="0" algn="ctr">
              <a:buNone/>
            </a:lvl4pPr>
            <a:lvl5pPr marL="2612441" indent="0" algn="ctr">
              <a:buNone/>
            </a:lvl5pPr>
            <a:lvl6pPr marL="3265551" indent="0" algn="ctr">
              <a:buNone/>
            </a:lvl6pPr>
            <a:lvl7pPr marL="3918661" indent="0" algn="ctr">
              <a:buNone/>
            </a:lvl7pPr>
            <a:lvl8pPr marL="4571771" indent="0" algn="ctr">
              <a:buNone/>
            </a:lvl8pPr>
            <a:lvl9pPr marL="5224882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56" name="Rectangle 55"/>
          <p:cNvSpPr/>
          <p:nvPr/>
        </p:nvSpPr>
        <p:spPr>
          <a:xfrm>
            <a:off x="408466" y="6056873"/>
            <a:ext cx="117043" cy="202996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5" name="Rectangle 64"/>
          <p:cNvSpPr/>
          <p:nvPr/>
        </p:nvSpPr>
        <p:spPr>
          <a:xfrm>
            <a:off x="408466" y="5756183"/>
            <a:ext cx="117043" cy="27432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6" name="Rectangle 65"/>
          <p:cNvSpPr/>
          <p:nvPr/>
        </p:nvSpPr>
        <p:spPr>
          <a:xfrm>
            <a:off x="408466" y="5565222"/>
            <a:ext cx="117043" cy="164592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7" name="Rectangle 66"/>
          <p:cNvSpPr/>
          <p:nvPr/>
        </p:nvSpPr>
        <p:spPr>
          <a:xfrm>
            <a:off x="408466" y="5451071"/>
            <a:ext cx="117043" cy="8778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F6BCBE8-30B0-4476-8762-9236B142003A}" type="datetimeFigureOut">
              <a:rPr lang="en-US" smtClean="0"/>
              <a:pPr/>
              <a:t>4/6/2025</a:t>
            </a:fld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 algn="r" eaLnBrk="1" latinLnBrk="0" hangingPunct="1"/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l" eaLnBrk="1" latinLnBrk="0" hangingPunct="1"/>
            <a:fld id="{09CEB3EB-F4F2-46F4-8867-D3C68411A9A0}" type="slidenum">
              <a:rPr kumimoji="0" lang="en-US" smtClean="0"/>
              <a:pPr algn="l" eaLnBrk="1" latinLnBrk="0" hangingPunct="1"/>
              <a:t>‹#›</a:t>
            </a:fld>
            <a:endParaRPr kumimoji="0" lang="en-US" sz="1700">
              <a:solidFill>
                <a:schemeClr val="tx2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7040" y="329567"/>
            <a:ext cx="3169920" cy="7021830"/>
          </a:xfrm>
        </p:spPr>
        <p:txBody>
          <a:bodyPr vert="eaVert"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75360" y="329567"/>
            <a:ext cx="9387840" cy="702183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F6BCBE8-30B0-4476-8762-9236B142003A}" type="datetimeFigureOut">
              <a:rPr lang="en-US" smtClean="0"/>
              <a:pPr/>
              <a:t>4/6/2025</a:t>
            </a:fld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 algn="r" eaLnBrk="1" latinLnBrk="0" hangingPunct="1"/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l" eaLnBrk="1" latinLnBrk="0" hangingPunct="1"/>
            <a:fld id="{09CEB3EB-F4F2-46F4-8867-D3C68411A9A0}" type="slidenum">
              <a:rPr kumimoji="0" lang="en-US" smtClean="0"/>
              <a:pPr algn="l" eaLnBrk="1" latinLnBrk="0" hangingPunct="1"/>
              <a:t>‹#›</a:t>
            </a:fld>
            <a:endParaRPr kumimoji="0" lang="en-US" sz="1700">
              <a:solidFill>
                <a:schemeClr val="tx2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F6BCBE8-30B0-4476-8762-9236B142003A}" type="datetimeFigureOut">
              <a:rPr lang="en-US" smtClean="0"/>
              <a:pPr/>
              <a:t>4/6/2025</a:t>
            </a:fld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 algn="r" eaLnBrk="1" latinLnBrk="0" hangingPunct="1"/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l" eaLnBrk="1" latinLnBrk="0" hangingPunct="1"/>
            <a:fld id="{09CEB3EB-F4F2-46F4-8867-D3C68411A9A0}" type="slidenum">
              <a:rPr kumimoji="0" lang="en-US" smtClean="0"/>
              <a:pPr algn="l" eaLnBrk="1" latinLnBrk="0" hangingPunct="1"/>
              <a:t>‹#›</a:t>
            </a:fld>
            <a:endParaRPr kumimoji="0" lang="en-US" sz="1700">
              <a:solidFill>
                <a:schemeClr val="tx2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>
            <a:spLocks/>
          </p:cNvSpPr>
          <p:nvPr/>
        </p:nvSpPr>
        <p:spPr bwMode="auto">
          <a:xfrm>
            <a:off x="7726323" y="1288666"/>
            <a:ext cx="6915418" cy="694944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3648"/>
              </a:cxn>
              <a:cxn ang="0">
                <a:pos x="720" y="2016"/>
              </a:cxn>
              <a:cxn ang="0">
                <a:pos x="2736" y="0"/>
              </a:cxn>
              <a:cxn ang="0">
                <a:pos x="2736" y="96"/>
              </a:cxn>
              <a:cxn ang="0">
                <a:pos x="744" y="2038"/>
              </a:cxn>
              <a:cxn ang="0">
                <a:pos x="48" y="3648"/>
              </a:cxn>
              <a:cxn ang="0">
                <a:pos x="0" y="3648"/>
              </a:cxn>
            </a:cxnLst>
            <a:rect l="0" t="0" r="0" b="0"/>
            <a:pathLst>
              <a:path w="2736" h="3648">
                <a:moveTo>
                  <a:pt x="0" y="3648"/>
                </a:moveTo>
                <a:lnTo>
                  <a:pt x="720" y="2016"/>
                </a:lnTo>
                <a:lnTo>
                  <a:pt x="2736" y="672"/>
                </a:lnTo>
                <a:lnTo>
                  <a:pt x="2736" y="720"/>
                </a:lnTo>
                <a:lnTo>
                  <a:pt x="744" y="2038"/>
                </a:lnTo>
                <a:lnTo>
                  <a:pt x="48" y="3648"/>
                </a:lnTo>
                <a:lnTo>
                  <a:pt x="48" y="3648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622" tIns="65311" rIns="130622" bIns="65311" anchor="t" compatLnSpc="1"/>
          <a:lstStyle>
            <a:extLst/>
          </a:lstStyle>
          <a:p>
            <a:endParaRPr kumimoji="0" lang="en-US"/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598345" y="0"/>
            <a:ext cx="8823258" cy="7938398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4080"/>
              </a:cxn>
              <a:cxn ang="0">
                <a:pos x="0" y="4128"/>
              </a:cxn>
              <a:cxn ang="0">
                <a:pos x="3504" y="2640"/>
              </a:cxn>
              <a:cxn ang="0">
                <a:pos x="2880" y="0"/>
              </a:cxn>
              <a:cxn ang="0">
                <a:pos x="2832" y="0"/>
              </a:cxn>
              <a:cxn ang="0">
                <a:pos x="3465" y="2619"/>
              </a:cxn>
              <a:cxn ang="0">
                <a:pos x="0" y="4080"/>
              </a:cxn>
            </a:cxnLst>
            <a:rect l="0" t="0" r="0" b="0"/>
            <a:pathLst>
              <a:path w="3504" h="4128">
                <a:moveTo>
                  <a:pt x="0" y="4080"/>
                </a:moveTo>
                <a:lnTo>
                  <a:pt x="0" y="4128"/>
                </a:lnTo>
                <a:lnTo>
                  <a:pt x="3504" y="2640"/>
                </a:lnTo>
                <a:lnTo>
                  <a:pt x="2880" y="0"/>
                </a:lnTo>
                <a:lnTo>
                  <a:pt x="2832" y="0"/>
                </a:lnTo>
                <a:lnTo>
                  <a:pt x="3465" y="2619"/>
                </a:lnTo>
                <a:lnTo>
                  <a:pt x="0" y="4080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622" tIns="65311" rIns="130622" bIns="65311" anchor="t" compatLnSpc="1"/>
          <a:lstStyle>
            <a:extLst/>
          </a:lstStyle>
          <a:p>
            <a:endParaRPr kumimoji="0" lang="en-US"/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 rot="5236414">
            <a:off x="7962365" y="1542576"/>
            <a:ext cx="4937760" cy="190195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622" tIns="65311" rIns="130622" bIns="65311" anchor="t" compatLnSpc="1"/>
          <a:lstStyle>
            <a:extLst/>
          </a:lstStyle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9509760" y="0"/>
            <a:ext cx="4389120" cy="512064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104" y="0"/>
              </a:cxn>
              <a:cxn ang="0">
                <a:pos x="1728" y="0"/>
              </a:cxn>
              <a:cxn ang="0">
                <a:pos x="0" y="2688"/>
              </a:cxn>
              <a:cxn ang="0">
                <a:pos x="1104" y="0"/>
              </a:cxn>
            </a:cxnLst>
            <a:rect l="0" t="0" r="0" b="0"/>
            <a:pathLst>
              <a:path w="1728" h="2688">
                <a:moveTo>
                  <a:pt x="1104" y="0"/>
                </a:moveTo>
                <a:lnTo>
                  <a:pt x="1728" y="0"/>
                </a:lnTo>
                <a:lnTo>
                  <a:pt x="0" y="2688"/>
                </a:lnTo>
                <a:lnTo>
                  <a:pt x="110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622" tIns="65311" rIns="130622" bIns="65311" anchor="t" compatLnSpc="1"/>
          <a:lstStyle>
            <a:extLst/>
          </a:lstStyle>
          <a:p>
            <a:endParaRPr kumimoji="0"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9509760" y="5120640"/>
            <a:ext cx="5120640" cy="1371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2016" y="240"/>
              </a:cxn>
              <a:cxn ang="0">
                <a:pos x="2016" y="720"/>
              </a:cxn>
              <a:cxn ang="0">
                <a:pos x="0" y="0"/>
              </a:cxn>
            </a:cxnLst>
            <a:rect l="0" t="0" r="0" b="0"/>
            <a:pathLst>
              <a:path w="2016" h="720">
                <a:moveTo>
                  <a:pt x="0" y="0"/>
                </a:moveTo>
                <a:lnTo>
                  <a:pt x="2016" y="240"/>
                </a:lnTo>
                <a:lnTo>
                  <a:pt x="2016" y="7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622" tIns="65311" rIns="130622" bIns="65311" anchor="t" compatLnSpc="1"/>
          <a:lstStyle>
            <a:extLst/>
          </a:lstStyle>
          <a:p>
            <a:endParaRPr kumimoji="0" lang="en-US"/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9509760" y="0"/>
            <a:ext cx="2194560" cy="512064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864" y="0"/>
              </a:cxn>
              <a:cxn ang="0">
                <a:pos x="0" y="2688"/>
              </a:cxn>
              <a:cxn ang="0">
                <a:pos x="768" y="0"/>
              </a:cxn>
              <a:cxn ang="0">
                <a:pos x="864" y="0"/>
              </a:cxn>
            </a:cxnLst>
            <a:rect l="0" t="0" r="0" b="0"/>
            <a:pathLst>
              <a:path w="864" h="2688">
                <a:moveTo>
                  <a:pt x="864" y="0"/>
                </a:moveTo>
                <a:lnTo>
                  <a:pt x="0" y="2688"/>
                </a:lnTo>
                <a:lnTo>
                  <a:pt x="768" y="0"/>
                </a:lnTo>
                <a:lnTo>
                  <a:pt x="86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622" tIns="65311" rIns="130622" bIns="65311" anchor="t" compatLnSpc="1"/>
          <a:lstStyle>
            <a:extLst/>
          </a:lstStyle>
          <a:p>
            <a:endParaRPr kumimoji="0"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9517382" y="5095876"/>
            <a:ext cx="3345179" cy="3133724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71" y="1645"/>
              </a:cxn>
              <a:cxn ang="0">
                <a:pos x="1317" y="1645"/>
              </a:cxn>
              <a:cxn ang="0">
                <a:pos x="0" y="0"/>
              </a:cxn>
              <a:cxn ang="0">
                <a:pos x="1071" y="1645"/>
              </a:cxn>
            </a:cxnLst>
            <a:rect l="0" t="0" r="0" b="0"/>
            <a:pathLst>
              <a:path w="1317" h="1645">
                <a:moveTo>
                  <a:pt x="1071" y="1645"/>
                </a:moveTo>
                <a:lnTo>
                  <a:pt x="1317" y="1645"/>
                </a:lnTo>
                <a:lnTo>
                  <a:pt x="0" y="0"/>
                </a:lnTo>
                <a:lnTo>
                  <a:pt x="1071" y="1645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622" tIns="65311" rIns="130622" bIns="65311" anchor="t" compatLnSpc="1"/>
          <a:lstStyle>
            <a:extLst/>
          </a:lstStyle>
          <a:p>
            <a:endParaRPr kumimoji="0"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9509760" y="5120640"/>
            <a:ext cx="2560320" cy="310896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08" y="1632"/>
              </a:cxn>
              <a:cxn ang="0">
                <a:pos x="0" y="0"/>
              </a:cxn>
              <a:cxn ang="0">
                <a:pos x="960" y="1632"/>
              </a:cxn>
              <a:cxn ang="0">
                <a:pos x="1008" y="1632"/>
              </a:cxn>
            </a:cxnLst>
            <a:rect l="0" t="0" r="0" b="0"/>
            <a:pathLst>
              <a:path w="1008" h="1632">
                <a:moveTo>
                  <a:pt x="1008" y="1632"/>
                </a:moveTo>
                <a:lnTo>
                  <a:pt x="0" y="0"/>
                </a:lnTo>
                <a:lnTo>
                  <a:pt x="960" y="1632"/>
                </a:lnTo>
                <a:lnTo>
                  <a:pt x="1008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622" tIns="65311" rIns="130622" bIns="65311" anchor="t" compatLnSpc="1"/>
          <a:lstStyle>
            <a:extLst/>
          </a:lstStyle>
          <a:p>
            <a:endParaRPr kumimoji="0" lang="en-US"/>
          </a:p>
        </p:txBody>
      </p:sp>
      <p:sp>
        <p:nvSpPr>
          <p:cNvPr id="21" name="Freeform 20"/>
          <p:cNvSpPr>
            <a:spLocks/>
          </p:cNvSpPr>
          <p:nvPr/>
        </p:nvSpPr>
        <p:spPr bwMode="auto">
          <a:xfrm>
            <a:off x="9509760" y="1645920"/>
            <a:ext cx="5120640" cy="347472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2016" y="144"/>
              </a:cxn>
              <a:cxn ang="0">
                <a:pos x="0" y="1824"/>
              </a:cxn>
              <a:cxn ang="0">
                <a:pos x="2016" y="0"/>
              </a:cxn>
            </a:cxnLst>
            <a:rect l="0" t="0" r="0" b="0"/>
            <a:pathLst>
              <a:path w="2016" h="1824">
                <a:moveTo>
                  <a:pt x="2016" y="0"/>
                </a:moveTo>
                <a:lnTo>
                  <a:pt x="2016" y="144"/>
                </a:lnTo>
                <a:lnTo>
                  <a:pt x="0" y="1824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622" tIns="65311" rIns="130622" bIns="65311" anchor="t" compatLnSpc="1"/>
          <a:lstStyle>
            <a:extLst/>
          </a:lstStyle>
          <a:p>
            <a:endParaRPr kumimoji="0" lang="en-US"/>
          </a:p>
        </p:txBody>
      </p:sp>
      <p:sp>
        <p:nvSpPr>
          <p:cNvPr id="22" name="Freeform 21"/>
          <p:cNvSpPr>
            <a:spLocks/>
          </p:cNvSpPr>
          <p:nvPr/>
        </p:nvSpPr>
        <p:spPr bwMode="auto">
          <a:xfrm>
            <a:off x="9509760" y="2103120"/>
            <a:ext cx="5120640" cy="301752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0" y="1584"/>
              </a:cxn>
              <a:cxn ang="0">
                <a:pos x="2016" y="48"/>
              </a:cxn>
              <a:cxn ang="0">
                <a:pos x="2016" y="0"/>
              </a:cxn>
            </a:cxnLst>
            <a:rect l="0" t="0" r="0" b="0"/>
            <a:pathLst>
              <a:path w="2016" h="1584">
                <a:moveTo>
                  <a:pt x="2016" y="0"/>
                </a:moveTo>
                <a:lnTo>
                  <a:pt x="0" y="1584"/>
                </a:lnTo>
                <a:lnTo>
                  <a:pt x="2016" y="48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622" tIns="65311" rIns="130622" bIns="65311" anchor="t" compatLnSpc="1"/>
          <a:lstStyle>
            <a:extLst/>
          </a:lstStyle>
          <a:p>
            <a:endParaRPr kumimoji="0" lang="en-US"/>
          </a:p>
        </p:txBody>
      </p:sp>
      <p:sp>
        <p:nvSpPr>
          <p:cNvPr id="23" name="Freeform 22"/>
          <p:cNvSpPr>
            <a:spLocks/>
          </p:cNvSpPr>
          <p:nvPr/>
        </p:nvSpPr>
        <p:spPr bwMode="auto">
          <a:xfrm>
            <a:off x="1584960" y="5120640"/>
            <a:ext cx="7924800" cy="310896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120" y="0"/>
              </a:cxn>
              <a:cxn ang="0">
                <a:pos x="1056" y="1632"/>
              </a:cxn>
              <a:cxn ang="0">
                <a:pos x="0" y="1632"/>
              </a:cxn>
            </a:cxnLst>
            <a:rect l="0" t="0" r="0" b="0"/>
            <a:pathLst>
              <a:path w="3120" h="1632">
                <a:moveTo>
                  <a:pt x="0" y="1632"/>
                </a:moveTo>
                <a:lnTo>
                  <a:pt x="3120" y="0"/>
                </a:lnTo>
                <a:lnTo>
                  <a:pt x="1056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622" tIns="65311" rIns="130622" bIns="65311" anchor="t" compatLnSpc="1"/>
          <a:lstStyle>
            <a:extLst/>
          </a:lstStyle>
          <a:p>
            <a:endParaRPr kumimoji="0" lang="en-US"/>
          </a:p>
        </p:txBody>
      </p:sp>
      <p:sp>
        <p:nvSpPr>
          <p:cNvPr id="24" name="Freeform 23"/>
          <p:cNvSpPr>
            <a:spLocks/>
          </p:cNvSpPr>
          <p:nvPr/>
        </p:nvSpPr>
        <p:spPr bwMode="auto">
          <a:xfrm>
            <a:off x="853440" y="5120640"/>
            <a:ext cx="8534400" cy="310896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360" y="0"/>
              </a:cxn>
              <a:cxn ang="0">
                <a:pos x="144" y="1632"/>
              </a:cxn>
              <a:cxn ang="0">
                <a:pos x="0" y="1632"/>
              </a:cxn>
            </a:cxnLst>
            <a:rect l="0" t="0" r="0" b="0"/>
            <a:pathLst>
              <a:path w="3360" h="1632">
                <a:moveTo>
                  <a:pt x="0" y="1632"/>
                </a:moveTo>
                <a:lnTo>
                  <a:pt x="3360" y="0"/>
                </a:lnTo>
                <a:lnTo>
                  <a:pt x="144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622" tIns="65311" rIns="130622" bIns="65311" anchor="t" compatLnSpc="1"/>
          <a:lstStyle>
            <a:extLst/>
          </a:lstStyle>
          <a:p>
            <a:endParaRPr kumimoji="0" lang="en-US"/>
          </a:p>
        </p:txBody>
      </p:sp>
      <p:sp>
        <p:nvSpPr>
          <p:cNvPr id="25" name="Freeform 24"/>
          <p:cNvSpPr>
            <a:spLocks/>
          </p:cNvSpPr>
          <p:nvPr/>
        </p:nvSpPr>
        <p:spPr bwMode="auto">
          <a:xfrm>
            <a:off x="586918" y="2926080"/>
            <a:ext cx="9022080" cy="219456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152"/>
              </a:cxn>
              <a:cxn ang="0">
                <a:pos x="0" y="384"/>
              </a:cxn>
              <a:cxn ang="0">
                <a:pos x="0" y="0"/>
              </a:cxn>
            </a:cxnLst>
            <a:rect l="0" t="0" r="0" b="0"/>
            <a:pathLst>
              <a:path w="3552" h="1152">
                <a:moveTo>
                  <a:pt x="0" y="0"/>
                </a:moveTo>
                <a:lnTo>
                  <a:pt x="3504" y="1152"/>
                </a:lnTo>
                <a:lnTo>
                  <a:pt x="0" y="38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622" tIns="65311" rIns="130622" bIns="65311" anchor="t" compatLnSpc="1"/>
          <a:lstStyle>
            <a:extLst/>
          </a:lstStyle>
          <a:p>
            <a:endParaRPr kumimoji="0" lang="en-US"/>
          </a:p>
        </p:txBody>
      </p:sp>
      <p:sp>
        <p:nvSpPr>
          <p:cNvPr id="26" name="Freeform 25"/>
          <p:cNvSpPr>
            <a:spLocks/>
          </p:cNvSpPr>
          <p:nvPr/>
        </p:nvSpPr>
        <p:spPr bwMode="auto">
          <a:xfrm>
            <a:off x="586918" y="2560320"/>
            <a:ext cx="9022080" cy="256032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622" tIns="65311" rIns="130622" bIns="65311" anchor="t" compatLnSpc="1"/>
          <a:lstStyle>
            <a:extLst/>
          </a:lstStyle>
          <a:p>
            <a:endParaRPr kumimoji="0" lang="en-US"/>
          </a:p>
        </p:txBody>
      </p:sp>
      <p:sp>
        <p:nvSpPr>
          <p:cNvPr id="27" name="Freeform 26"/>
          <p:cNvSpPr>
            <a:spLocks/>
          </p:cNvSpPr>
          <p:nvPr/>
        </p:nvSpPr>
        <p:spPr bwMode="auto">
          <a:xfrm>
            <a:off x="7315200" y="5120640"/>
            <a:ext cx="2194560" cy="310896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96" y="1632"/>
              </a:cxn>
              <a:cxn ang="0">
                <a:pos x="864" y="0"/>
              </a:cxn>
              <a:cxn ang="0">
                <a:pos x="0" y="1632"/>
              </a:cxn>
            </a:cxnLst>
            <a:rect l="0" t="0" r="0" b="0"/>
            <a:pathLst>
              <a:path w="864" h="1632">
                <a:moveTo>
                  <a:pt x="0" y="1632"/>
                </a:moveTo>
                <a:lnTo>
                  <a:pt x="96" y="1632"/>
                </a:lnTo>
                <a:lnTo>
                  <a:pt x="864" y="0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622" tIns="65311" rIns="130622" bIns="65311" anchor="t" compatLnSpc="1"/>
          <a:lstStyle>
            <a:extLst/>
          </a:lstStyle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1043" y="1622007"/>
            <a:ext cx="9148877" cy="1172983"/>
          </a:xfrm>
        </p:spPr>
        <p:txBody>
          <a:bodyPr lIns="117560" tIns="65311" bIns="0" anchor="t"/>
          <a:lstStyle>
            <a:lvl1pPr marL="78373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F6BCBE8-30B0-4476-8762-9236B142003A}" type="datetimeFigureOut">
              <a:rPr lang="en-US" smtClean="0"/>
              <a:pPr/>
              <a:t>4/6/2025</a:t>
            </a:fld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 algn="r" eaLnBrk="1" latinLnBrk="0" hangingPunct="1"/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l" eaLnBrk="1" latinLnBrk="0" hangingPunct="1"/>
            <a:fld id="{09CEB3EB-F4F2-46F4-8867-D3C68411A9A0}" type="slidenum">
              <a:rPr kumimoji="0" lang="en-US" smtClean="0"/>
              <a:pPr algn="l" eaLnBrk="1" latinLnBrk="0" hangingPunct="1"/>
              <a:t>‹#›</a:t>
            </a:fld>
            <a:endParaRPr kumimoji="0" lang="en-US" sz="170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81056" y="482717"/>
            <a:ext cx="13606272" cy="1063518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043" y="614477"/>
            <a:ext cx="13050317" cy="932688"/>
          </a:xfrm>
        </p:spPr>
        <p:txBody>
          <a:bodyPr tIns="91435"/>
          <a:lstStyle>
            <a:lvl1pPr algn="l">
              <a:buNone/>
              <a:defRPr sz="5400" b="0" cap="none" spc="-214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 flipH="1">
            <a:off x="594461" y="816572"/>
            <a:ext cx="43891" cy="438912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Rectangle 8"/>
          <p:cNvSpPr/>
          <p:nvPr/>
        </p:nvSpPr>
        <p:spPr>
          <a:xfrm flipH="1">
            <a:off x="657775" y="816572"/>
            <a:ext cx="43891" cy="438912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>
          <a:xfrm flipH="1">
            <a:off x="717520" y="816572"/>
            <a:ext cx="14630" cy="438912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 flipH="1">
            <a:off x="762723" y="816572"/>
            <a:ext cx="14630" cy="438912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00765" y="816572"/>
            <a:ext cx="58522" cy="438912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614477"/>
            <a:ext cx="13167360" cy="109728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950" y="2124602"/>
            <a:ext cx="6461760" cy="543115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48550" y="2124602"/>
            <a:ext cx="6461760" cy="543115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F6BCBE8-30B0-4476-8762-9236B142003A}" type="datetimeFigureOut">
              <a:rPr lang="en-US" smtClean="0"/>
              <a:pPr/>
              <a:t>4/6/2025</a:t>
            </a:fld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 algn="r" eaLnBrk="1" latinLnBrk="0" hangingPunct="1"/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l" eaLnBrk="1" latinLnBrk="0" hangingPunct="1"/>
            <a:fld id="{09CEB3EB-F4F2-46F4-8867-D3C68411A9A0}" type="slidenum">
              <a:rPr kumimoji="0" lang="en-US" smtClean="0"/>
              <a:pPr algn="l" eaLnBrk="1" latinLnBrk="0" hangingPunct="1"/>
              <a:t>‹#›</a:t>
            </a:fld>
            <a:endParaRPr kumimoji="0" lang="en-US" sz="1700">
              <a:solidFill>
                <a:schemeClr val="tx2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482719"/>
            <a:ext cx="14187328" cy="1063518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7718" y="614477"/>
            <a:ext cx="12435840" cy="1097280"/>
          </a:xfrm>
        </p:spPr>
        <p:txBody>
          <a:bodyPr anchor="t"/>
          <a:lstStyle>
            <a:lvl1pPr>
              <a:defRPr sz="570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2171700"/>
            <a:ext cx="6464301" cy="767714"/>
          </a:xfrm>
        </p:spPr>
        <p:txBody>
          <a:bodyPr anchor="ctr"/>
          <a:lstStyle>
            <a:lvl1pPr marL="104498" indent="0" algn="l">
              <a:buNone/>
              <a:defRPr sz="3400" b="1">
                <a:solidFill>
                  <a:schemeClr val="accent2"/>
                </a:solidFill>
              </a:defRPr>
            </a:lvl1pPr>
            <a:lvl2pPr>
              <a:buNone/>
              <a:defRPr sz="2900" b="1"/>
            </a:lvl2pPr>
            <a:lvl3pPr>
              <a:buNone/>
              <a:defRPr sz="2600" b="1"/>
            </a:lvl3pPr>
            <a:lvl4pPr>
              <a:buNone/>
              <a:defRPr sz="2300" b="1"/>
            </a:lvl4pPr>
            <a:lvl5pPr>
              <a:buNone/>
              <a:defRPr sz="23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7432041" y="2171700"/>
            <a:ext cx="6466840" cy="767714"/>
          </a:xfrm>
        </p:spPr>
        <p:txBody>
          <a:bodyPr anchor="ctr"/>
          <a:lstStyle>
            <a:lvl1pPr marL="104498" indent="0">
              <a:buNone/>
              <a:defRPr sz="3400" b="1">
                <a:solidFill>
                  <a:schemeClr val="accent2"/>
                </a:solidFill>
              </a:defRPr>
            </a:lvl1pPr>
            <a:lvl2pPr>
              <a:buNone/>
              <a:defRPr sz="2900" b="1"/>
            </a:lvl2pPr>
            <a:lvl3pPr>
              <a:buNone/>
              <a:defRPr sz="2600" b="1"/>
            </a:lvl3pPr>
            <a:lvl4pPr>
              <a:buNone/>
              <a:defRPr sz="2300" b="1"/>
            </a:lvl4pPr>
            <a:lvl5pPr>
              <a:buNone/>
              <a:defRPr sz="23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731520" y="2950845"/>
            <a:ext cx="6464301" cy="4751222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32041" y="2950845"/>
            <a:ext cx="6466840" cy="4751222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F6BCBE8-30B0-4476-8762-9236B142003A}" type="datetimeFigureOut">
              <a:rPr lang="en-US" smtClean="0"/>
              <a:pPr/>
              <a:t>4/6/2025</a:t>
            </a:fld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 algn="r" eaLnBrk="1" latinLnBrk="0" hangingPunct="1"/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l" eaLnBrk="1" latinLnBrk="0" hangingPunct="1"/>
            <a:fld id="{09CEB3EB-F4F2-46F4-8867-D3C68411A9A0}" type="slidenum">
              <a:rPr kumimoji="0" lang="en-US" smtClean="0"/>
              <a:pPr algn="l" eaLnBrk="1" latinLnBrk="0" hangingPunct="1"/>
              <a:t>‹#›</a:t>
            </a:fld>
            <a:endParaRPr kumimoji="0" lang="en-US" sz="1700">
              <a:solidFill>
                <a:schemeClr val="tx2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40464" y="816572"/>
            <a:ext cx="73152" cy="438912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7" name="Rectangle 16"/>
          <p:cNvSpPr/>
          <p:nvPr/>
        </p:nvSpPr>
        <p:spPr>
          <a:xfrm>
            <a:off x="75688" y="816572"/>
            <a:ext cx="43891" cy="438912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8" name="Rectangle 17"/>
          <p:cNvSpPr/>
          <p:nvPr/>
        </p:nvSpPr>
        <p:spPr>
          <a:xfrm>
            <a:off x="45203" y="816572"/>
            <a:ext cx="14630" cy="438912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>
          <a:xfrm>
            <a:off x="0" y="816572"/>
            <a:ext cx="14630" cy="438912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0" name="Rectangle 19"/>
          <p:cNvSpPr/>
          <p:nvPr/>
        </p:nvSpPr>
        <p:spPr>
          <a:xfrm flipH="1">
            <a:off x="239632" y="816572"/>
            <a:ext cx="43891" cy="438912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 flipH="1">
            <a:off x="302946" y="816572"/>
            <a:ext cx="43891" cy="438912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2" name="Rectangle 21"/>
          <p:cNvSpPr/>
          <p:nvPr/>
        </p:nvSpPr>
        <p:spPr>
          <a:xfrm flipH="1">
            <a:off x="362691" y="816572"/>
            <a:ext cx="14630" cy="438912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9" name="Rectangle 28"/>
          <p:cNvSpPr/>
          <p:nvPr/>
        </p:nvSpPr>
        <p:spPr>
          <a:xfrm flipH="1">
            <a:off x="407895" y="816572"/>
            <a:ext cx="14630" cy="438912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30" name="Rectangle 29"/>
          <p:cNvSpPr/>
          <p:nvPr/>
        </p:nvSpPr>
        <p:spPr>
          <a:xfrm>
            <a:off x="445936" y="816572"/>
            <a:ext cx="58522" cy="438912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40" y="614477"/>
            <a:ext cx="12435840" cy="1097280"/>
          </a:xfrm>
        </p:spPr>
        <p:txBody>
          <a:bodyPr/>
          <a:lstStyle>
            <a:lvl1pPr>
              <a:defRPr sz="5700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F6BCBE8-30B0-4476-8762-9236B142003A}" type="datetimeFigureOut">
              <a:rPr lang="en-US" smtClean="0"/>
              <a:pPr/>
              <a:t>4/6/2025</a:t>
            </a:fld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 algn="r" eaLnBrk="1" latinLnBrk="0" hangingPunct="1"/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l" eaLnBrk="1" latinLnBrk="0" hangingPunct="1"/>
            <a:fld id="{09CEB3EB-F4F2-46F4-8867-D3C68411A9A0}" type="slidenum">
              <a:rPr kumimoji="0" lang="en-US" smtClean="0"/>
              <a:pPr algn="l" eaLnBrk="1" latinLnBrk="0" hangingPunct="1"/>
              <a:t>‹#›</a:t>
            </a:fld>
            <a:endParaRPr kumimoji="0" lang="en-US" sz="1700">
              <a:solidFill>
                <a:schemeClr val="tx2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F6BCBE8-30B0-4476-8762-9236B142003A}" type="datetimeFigureOut">
              <a:rPr lang="en-US" smtClean="0"/>
              <a:pPr/>
              <a:t>4/6/2025</a:t>
            </a:fld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 algn="r" eaLnBrk="1" latinLnBrk="0" hangingPunct="1"/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l" eaLnBrk="1" latinLnBrk="0" hangingPunct="1"/>
            <a:fld id="{09CEB3EB-F4F2-46F4-8867-D3C68411A9A0}" type="slidenum">
              <a:rPr kumimoji="0" lang="en-US" smtClean="0"/>
              <a:pPr algn="l" eaLnBrk="1" latinLnBrk="0" hangingPunct="1"/>
              <a:t>‹#›</a:t>
            </a:fld>
            <a:endParaRPr kumimoji="0" lang="en-US" sz="1700">
              <a:solidFill>
                <a:schemeClr val="tx2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327660"/>
            <a:ext cx="13167360" cy="1394460"/>
          </a:xfrm>
        </p:spPr>
        <p:txBody>
          <a:bodyPr anchor="ctr"/>
          <a:lstStyle>
            <a:lvl1pPr algn="l">
              <a:buNone/>
              <a:defRPr sz="51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1097280" y="1722120"/>
            <a:ext cx="4023360" cy="5486400"/>
          </a:xfrm>
        </p:spPr>
        <p:txBody>
          <a:bodyPr/>
          <a:lstStyle>
            <a:lvl1pPr marL="78373" indent="0">
              <a:buNone/>
              <a:defRPr sz="2600"/>
            </a:lvl1pPr>
            <a:lvl2pPr>
              <a:buNone/>
              <a:defRPr sz="1700"/>
            </a:lvl2pPr>
            <a:lvl3pPr>
              <a:buNone/>
              <a:defRPr sz="1400"/>
            </a:lvl3pPr>
            <a:lvl4pPr>
              <a:buNone/>
              <a:defRPr sz="1300"/>
            </a:lvl4pPr>
            <a:lvl5pPr>
              <a:buNone/>
              <a:defRPr sz="13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5486400" y="1722120"/>
            <a:ext cx="8778240" cy="5486400"/>
          </a:xfrm>
        </p:spPr>
        <p:txBody>
          <a:bodyPr/>
          <a:lstStyle>
            <a:lvl1pPr>
              <a:defRPr sz="4600"/>
            </a:lvl1pPr>
            <a:lvl2pPr>
              <a:defRPr sz="4000"/>
            </a:lvl2pPr>
            <a:lvl3pPr>
              <a:defRPr sz="3400"/>
            </a:lvl3pPr>
            <a:lvl4pPr>
              <a:defRPr sz="2900"/>
            </a:lvl4pPr>
            <a:lvl5pPr>
              <a:defRPr sz="29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F6BCBE8-30B0-4476-8762-9236B142003A}" type="datetimeFigureOut">
              <a:rPr lang="en-US" smtClean="0"/>
              <a:pPr/>
              <a:t>4/6/2025</a:t>
            </a:fld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 algn="r" eaLnBrk="1" latinLnBrk="0" hangingPunct="1"/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l" eaLnBrk="1" latinLnBrk="0" hangingPunct="1"/>
            <a:fld id="{09CEB3EB-F4F2-46F4-8867-D3C68411A9A0}" type="slidenum">
              <a:rPr kumimoji="0" lang="en-US" smtClean="0"/>
              <a:pPr algn="l" eaLnBrk="1" latinLnBrk="0" hangingPunct="1"/>
              <a:t>‹#›</a:t>
            </a:fld>
            <a:endParaRPr kumimoji="0" lang="en-US" sz="1700">
              <a:solidFill>
                <a:schemeClr val="tx2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88851" y="1"/>
            <a:ext cx="14045184" cy="2253644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581112" y="2262034"/>
            <a:ext cx="14052195" cy="0"/>
          </a:xfrm>
          <a:prstGeom prst="line">
            <a:avLst/>
          </a:prstGeom>
          <a:noFill/>
          <a:ln w="1905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 rot="5400000">
            <a:off x="13649883" y="1437347"/>
            <a:ext cx="159316" cy="205546"/>
            <a:chOff x="6668087" y="1297746"/>
            <a:chExt cx="161840" cy="156602"/>
          </a:xfrm>
        </p:grpSpPr>
        <p:cxnSp>
          <p:nvCxnSpPr>
            <p:cNvPr id="15" name="Straight Connector 14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grayWhite">
          <a:xfrm>
            <a:off x="1463040" y="529502"/>
            <a:ext cx="10972800" cy="842099"/>
          </a:xfrm>
        </p:spPr>
        <p:txBody>
          <a:bodyPr anchor="b"/>
          <a:lstStyle>
            <a:lvl1pPr algn="l">
              <a:buNone/>
              <a:defRPr sz="3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88851" y="2272537"/>
            <a:ext cx="14045184" cy="5952173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46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1463040" y="1380173"/>
            <a:ext cx="10972800" cy="822960"/>
          </a:xfrm>
        </p:spPr>
        <p:txBody>
          <a:bodyPr/>
          <a:lstStyle>
            <a:lvl1pPr marL="39187" indent="0">
              <a:spcBef>
                <a:spcPts val="0"/>
              </a:spcBef>
              <a:buNone/>
              <a:defRPr sz="2000">
                <a:solidFill>
                  <a:srgbClr val="FFFFFF"/>
                </a:solidFill>
              </a:defRPr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grpSp>
        <p:nvGrpSpPr>
          <p:cNvPr id="14" name="Group 13"/>
          <p:cNvGrpSpPr/>
          <p:nvPr/>
        </p:nvGrpSpPr>
        <p:grpSpPr>
          <a:xfrm rot="5400000">
            <a:off x="13893723" y="1620227"/>
            <a:ext cx="159316" cy="205546"/>
            <a:chOff x="6668087" y="1297746"/>
            <a:chExt cx="161840" cy="156602"/>
          </a:xfrm>
        </p:grpSpPr>
        <p:cxnSp>
          <p:nvCxnSpPr>
            <p:cNvPr id="11" name="Straight Connector 10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5400000">
            <a:off x="13338694" y="1744022"/>
            <a:ext cx="159316" cy="205546"/>
            <a:chOff x="6668087" y="1297746"/>
            <a:chExt cx="161840" cy="156602"/>
          </a:xfrm>
        </p:grpSpPr>
        <p:cxnSp>
          <p:nvCxnSpPr>
            <p:cNvPr id="19" name="Straight Connector 18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363200" y="66599"/>
            <a:ext cx="3413760" cy="438150"/>
          </a:xfrm>
        </p:spPr>
        <p:txBody>
          <a:bodyPr/>
          <a:lstStyle>
            <a:extLst/>
          </a:lstStyle>
          <a:p>
            <a:fld id="{8F6BCBE8-30B0-4476-8762-9236B142003A}" type="datetimeFigureOut">
              <a:rPr lang="en-US" smtClean="0"/>
              <a:pPr/>
              <a:t>4/6/2025</a:t>
            </a:fld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63040" y="66599"/>
            <a:ext cx="8900160" cy="438150"/>
          </a:xfrm>
        </p:spPr>
        <p:txBody>
          <a:bodyPr/>
          <a:lstStyle>
            <a:extLst/>
          </a:lstStyle>
          <a:p>
            <a:pPr algn="r" eaLnBrk="1" latinLnBrk="0" hangingPunct="1"/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76960" y="66599"/>
            <a:ext cx="731520" cy="438150"/>
          </a:xfrm>
        </p:spPr>
        <p:txBody>
          <a:bodyPr/>
          <a:lstStyle>
            <a:extLst/>
          </a:lstStyle>
          <a:p>
            <a:pPr algn="l" eaLnBrk="1" latinLnBrk="0" hangingPunct="1"/>
            <a:fld id="{09CEB3EB-F4F2-46F4-8867-D3C68411A9A0}" type="slidenum">
              <a:rPr kumimoji="0" lang="en-US" smtClean="0"/>
              <a:pPr algn="l" eaLnBrk="1" latinLnBrk="0" hangingPunct="1"/>
              <a:t>‹#›</a:t>
            </a:fld>
            <a:endParaRPr kumimoji="0" lang="en-US" sz="1700">
              <a:solidFill>
                <a:schemeClr val="tx2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585216" cy="8225347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408466" y="6056873"/>
            <a:ext cx="117043" cy="202996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408466" y="5756183"/>
            <a:ext cx="117043" cy="27432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08466" y="5565222"/>
            <a:ext cx="117043" cy="164592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408466" y="5451071"/>
            <a:ext cx="117043" cy="8778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95293" y="816572"/>
            <a:ext cx="73152" cy="438912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30517" y="816572"/>
            <a:ext cx="43891" cy="438912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00032" y="816572"/>
            <a:ext cx="14630" cy="438912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7" name="Rectangle 16"/>
          <p:cNvSpPr/>
          <p:nvPr/>
        </p:nvSpPr>
        <p:spPr>
          <a:xfrm>
            <a:off x="354829" y="816572"/>
            <a:ext cx="14630" cy="438912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1463040" y="614477"/>
            <a:ext cx="12435840" cy="1097280"/>
          </a:xfrm>
          <a:prstGeom prst="rect">
            <a:avLst/>
          </a:prstGeom>
        </p:spPr>
        <p:txBody>
          <a:bodyPr vert="horz" lIns="130622" tIns="65311" rIns="130622" bIns="65311" anchor="t">
            <a:no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1463040" y="2140272"/>
            <a:ext cx="12435840" cy="5486400"/>
          </a:xfrm>
          <a:prstGeom prst="rect">
            <a:avLst/>
          </a:prstGeom>
        </p:spPr>
        <p:txBody>
          <a:bodyPr vert="horz" lIns="130622" tIns="65311" rIns="130622" bIns="65311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10363200" y="7700011"/>
            <a:ext cx="3413760" cy="438150"/>
          </a:xfrm>
          <a:prstGeom prst="rect">
            <a:avLst/>
          </a:prstGeom>
        </p:spPr>
        <p:txBody>
          <a:bodyPr vert="horz" lIns="130622" tIns="65311" rIns="130622" bIns="65311" anchor="b"/>
          <a:lstStyle>
            <a:lvl1pPr algn="l" eaLnBrk="1" latinLnBrk="0" hangingPunct="1">
              <a:defRPr kumimoji="0" sz="1600">
                <a:solidFill>
                  <a:schemeClr val="tx2"/>
                </a:solidFill>
              </a:defRPr>
            </a:lvl1pPr>
            <a:extLst/>
          </a:lstStyle>
          <a:p>
            <a:fld id="{8F6BCBE8-30B0-4476-8762-9236B142003A}" type="datetimeFigureOut">
              <a:rPr lang="en-US" smtClean="0"/>
              <a:pPr/>
              <a:t>4/6/2025</a:t>
            </a:fld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463040" y="7700011"/>
            <a:ext cx="8900160" cy="438150"/>
          </a:xfrm>
          <a:prstGeom prst="rect">
            <a:avLst/>
          </a:prstGeom>
        </p:spPr>
        <p:txBody>
          <a:bodyPr vert="horz" lIns="130622" tIns="65311" rIns="130622" bIns="65311" anchor="b"/>
          <a:lstStyle>
            <a:lvl1pPr algn="r" eaLnBrk="1" latinLnBrk="0" hangingPunct="1">
              <a:defRPr kumimoji="0" sz="1600">
                <a:solidFill>
                  <a:schemeClr val="tx2"/>
                </a:solidFill>
              </a:defRPr>
            </a:lvl1pPr>
            <a:extLst/>
          </a:lstStyle>
          <a:p>
            <a:pPr algn="r" eaLnBrk="1" latinLnBrk="0" hangingPunct="1"/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3776960" y="7700011"/>
            <a:ext cx="731520" cy="438150"/>
          </a:xfrm>
          <a:prstGeom prst="rect">
            <a:avLst/>
          </a:prstGeom>
        </p:spPr>
        <p:txBody>
          <a:bodyPr vert="horz" lIns="130622" tIns="65311" rIns="130622" bIns="65311" anchor="b"/>
          <a:lstStyle>
            <a:lvl1pPr algn="l" eaLnBrk="1" latinLnBrk="0" hangingPunct="1">
              <a:defRPr kumimoji="0" sz="1700">
                <a:solidFill>
                  <a:schemeClr val="tx2"/>
                </a:solidFill>
              </a:defRPr>
            </a:lvl1pPr>
            <a:extLst/>
          </a:lstStyle>
          <a:p>
            <a:pPr algn="l" eaLnBrk="1" latinLnBrk="0" hangingPunct="1"/>
            <a:fld id="{09CEB3EB-F4F2-46F4-8867-D3C68411A9A0}" type="slidenum">
              <a:rPr kumimoji="0" lang="en-US" smtClean="0"/>
              <a:pPr algn="l" eaLnBrk="1" latinLnBrk="0" hangingPunct="1"/>
              <a:t>‹#›</a:t>
            </a:fld>
            <a:endParaRPr kumimoji="0" lang="en-US" sz="1700">
              <a:solidFill>
                <a:schemeClr val="tx2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  <p:sldLayoutId id="2147483744" r:id="rId18"/>
    <p:sldLayoutId id="2147483745" r:id="rId19"/>
    <p:sldLayoutId id="2147483746" r:id="rId20"/>
    <p:sldLayoutId id="2147483747" r:id="rId21"/>
  </p:sldLayoutIdLs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5700" kern="1200" spc="-143" baseline="0">
          <a:solidFill>
            <a:schemeClr val="tx2">
              <a:satMod val="200000"/>
            </a:schemeClr>
          </a:solidFill>
          <a:latin typeface="+mj-lt"/>
          <a:ea typeface="+mj-ea"/>
          <a:cs typeface="+mj-cs"/>
        </a:defRPr>
      </a:lvl1pPr>
      <a:extLst/>
    </p:titleStyle>
    <p:bodyStyle>
      <a:lvl1pPr marL="587799" indent="-489833" algn="l" rtl="0" eaLnBrk="1" latinLnBrk="0" hangingPunct="1">
        <a:spcBef>
          <a:spcPts val="1000"/>
        </a:spcBef>
        <a:buClr>
          <a:schemeClr val="tx2"/>
        </a:buClr>
        <a:buSzPct val="95000"/>
        <a:buFont typeface="Wingdings"/>
        <a:buChar char=""/>
        <a:defRPr kumimoji="0"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1058039" indent="-408194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kumimoji="0"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423780" indent="-326555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kumimoji="0" sz="3400" kern="1200">
          <a:solidFill>
            <a:schemeClr val="tx1"/>
          </a:solidFill>
          <a:latin typeface="+mn-lt"/>
          <a:ea typeface="+mn-ea"/>
          <a:cs typeface="+mn-cs"/>
        </a:defRPr>
      </a:lvl3pPr>
      <a:lvl4pPr marL="1802584" indent="-326555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kumimoji="0" sz="3100" kern="1200">
          <a:solidFill>
            <a:schemeClr val="tx1"/>
          </a:solidFill>
          <a:latin typeface="+mn-lt"/>
          <a:ea typeface="+mn-ea"/>
          <a:cs typeface="+mn-cs"/>
        </a:defRPr>
      </a:lvl4pPr>
      <a:lvl5pPr marL="2116077" indent="-300431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2442632" indent="-300431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2716938" indent="-261244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2991245" indent="-261244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3265551" indent="-261244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83988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Employee Management System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421266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Java-Based Centralized Employee Information System.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3072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Centralized access to employee data for HR and management.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2358" y="607933"/>
            <a:ext cx="5793224" cy="724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700"/>
              </a:lnSpc>
              <a:buNone/>
            </a:pPr>
            <a:r>
              <a:rPr lang="en-US" sz="4550" b="1" kern="0" spc="-9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Workflow</a:t>
            </a:r>
            <a:endParaRPr lang="en-US" sz="4550" dirty="0"/>
          </a:p>
        </p:txBody>
      </p:sp>
      <p:sp>
        <p:nvSpPr>
          <p:cNvPr id="3" name="Shape 1"/>
          <p:cNvSpPr/>
          <p:nvPr/>
        </p:nvSpPr>
        <p:spPr>
          <a:xfrm>
            <a:off x="7299960" y="1773436"/>
            <a:ext cx="30480" cy="5848231"/>
          </a:xfrm>
          <a:prstGeom prst="roundRect">
            <a:avLst>
              <a:gd name="adj" fmla="val 304110"/>
            </a:avLst>
          </a:prstGeom>
          <a:solidFill>
            <a:srgbClr val="48367C"/>
          </a:solidFill>
          <a:ln/>
        </p:spPr>
      </p:sp>
      <p:sp>
        <p:nvSpPr>
          <p:cNvPr id="4" name="Shape 2"/>
          <p:cNvSpPr/>
          <p:nvPr/>
        </p:nvSpPr>
        <p:spPr>
          <a:xfrm>
            <a:off x="6435447" y="2254687"/>
            <a:ext cx="661987" cy="30480"/>
          </a:xfrm>
          <a:prstGeom prst="roundRect">
            <a:avLst>
              <a:gd name="adj" fmla="val 304110"/>
            </a:avLst>
          </a:prstGeom>
          <a:solidFill>
            <a:srgbClr val="48367C"/>
          </a:solidFill>
          <a:ln/>
        </p:spPr>
      </p:sp>
      <p:sp>
        <p:nvSpPr>
          <p:cNvPr id="5" name="Shape 3"/>
          <p:cNvSpPr/>
          <p:nvPr/>
        </p:nvSpPr>
        <p:spPr>
          <a:xfrm>
            <a:off x="7066955" y="2021681"/>
            <a:ext cx="496491" cy="496491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141428" y="2052697"/>
            <a:ext cx="347543" cy="434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700" dirty="0"/>
          </a:p>
        </p:txBody>
      </p:sp>
      <p:sp>
        <p:nvSpPr>
          <p:cNvPr id="7" name="Text 5"/>
          <p:cNvSpPr/>
          <p:nvPr/>
        </p:nvSpPr>
        <p:spPr>
          <a:xfrm>
            <a:off x="772358" y="1994059"/>
            <a:ext cx="5439370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1700" kern="0" spc="-35" dirty="0" smtClean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HR </a:t>
            </a:r>
            <a:r>
              <a:rPr lang="en-US" sz="1700" kern="0" spc="-35" dirty="0" smtClean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0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logs in to the system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7532965" y="3358039"/>
            <a:ext cx="661987" cy="30480"/>
          </a:xfrm>
          <a:prstGeom prst="roundRect">
            <a:avLst>
              <a:gd name="adj" fmla="val 304110"/>
            </a:avLst>
          </a:prstGeom>
          <a:solidFill>
            <a:srgbClr val="48367C"/>
          </a:solidFill>
          <a:ln/>
        </p:spPr>
      </p:sp>
      <p:sp>
        <p:nvSpPr>
          <p:cNvPr id="9" name="Shape 7"/>
          <p:cNvSpPr/>
          <p:nvPr/>
        </p:nvSpPr>
        <p:spPr>
          <a:xfrm>
            <a:off x="7066955" y="3125033"/>
            <a:ext cx="496491" cy="496491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141428" y="3156049"/>
            <a:ext cx="347543" cy="434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700" dirty="0"/>
          </a:p>
        </p:txBody>
      </p:sp>
      <p:sp>
        <p:nvSpPr>
          <p:cNvPr id="11" name="Text 9"/>
          <p:cNvSpPr/>
          <p:nvPr/>
        </p:nvSpPr>
        <p:spPr>
          <a:xfrm>
            <a:off x="8418671" y="3097411"/>
            <a:ext cx="5439370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Dashboard </a:t>
            </a:r>
            <a:r>
              <a:rPr lang="en-US" sz="1700" kern="0" spc="-35" dirty="0" smtClean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appears to add employee details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6435447" y="4351139"/>
            <a:ext cx="661987" cy="30480"/>
          </a:xfrm>
          <a:prstGeom prst="roundRect">
            <a:avLst>
              <a:gd name="adj" fmla="val 304110"/>
            </a:avLst>
          </a:prstGeom>
          <a:solidFill>
            <a:srgbClr val="48367C"/>
          </a:solidFill>
          <a:ln/>
        </p:spPr>
      </p:sp>
      <p:sp>
        <p:nvSpPr>
          <p:cNvPr id="13" name="Shape 11"/>
          <p:cNvSpPr/>
          <p:nvPr/>
        </p:nvSpPr>
        <p:spPr>
          <a:xfrm>
            <a:off x="7066955" y="4118134"/>
            <a:ext cx="496491" cy="496491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141428" y="4149150"/>
            <a:ext cx="347543" cy="434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700" dirty="0"/>
          </a:p>
        </p:txBody>
      </p:sp>
      <p:sp>
        <p:nvSpPr>
          <p:cNvPr id="15" name="Text 13"/>
          <p:cNvSpPr/>
          <p:nvPr/>
        </p:nvSpPr>
        <p:spPr>
          <a:xfrm>
            <a:off x="772358" y="4090511"/>
            <a:ext cx="5439370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1700" kern="0" spc="-35" dirty="0" smtClean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HR</a:t>
            </a:r>
            <a:r>
              <a:rPr lang="en-US" sz="1700" kern="0" spc="-35" dirty="0" smtClean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0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manages employee details</a:t>
            </a:r>
            <a:endParaRPr lang="en-US" sz="1700" dirty="0"/>
          </a:p>
        </p:txBody>
      </p:sp>
      <p:sp>
        <p:nvSpPr>
          <p:cNvPr id="16" name="Shape 14"/>
          <p:cNvSpPr/>
          <p:nvPr/>
        </p:nvSpPr>
        <p:spPr>
          <a:xfrm>
            <a:off x="7532965" y="5344239"/>
            <a:ext cx="661987" cy="30480"/>
          </a:xfrm>
          <a:prstGeom prst="roundRect">
            <a:avLst>
              <a:gd name="adj" fmla="val 304110"/>
            </a:avLst>
          </a:prstGeom>
          <a:solidFill>
            <a:srgbClr val="48367C"/>
          </a:solidFill>
          <a:ln/>
        </p:spPr>
      </p:sp>
      <p:sp>
        <p:nvSpPr>
          <p:cNvPr id="17" name="Shape 15"/>
          <p:cNvSpPr/>
          <p:nvPr/>
        </p:nvSpPr>
        <p:spPr>
          <a:xfrm>
            <a:off x="7066955" y="5111234"/>
            <a:ext cx="496491" cy="496491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141428" y="5142250"/>
            <a:ext cx="347543" cy="434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700" dirty="0"/>
          </a:p>
        </p:txBody>
      </p:sp>
      <p:sp>
        <p:nvSpPr>
          <p:cNvPr id="19" name="Text 17"/>
          <p:cNvSpPr/>
          <p:nvPr/>
        </p:nvSpPr>
        <p:spPr>
          <a:xfrm>
            <a:off x="8418671" y="5083612"/>
            <a:ext cx="5439370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Changes stored </a:t>
            </a:r>
            <a:r>
              <a:rPr lang="en-US" sz="1700" kern="0" spc="-35" dirty="0" smtClean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securely (Update)</a:t>
            </a:r>
            <a:endParaRPr lang="en-US" sz="1700" dirty="0"/>
          </a:p>
        </p:txBody>
      </p:sp>
      <p:sp>
        <p:nvSpPr>
          <p:cNvPr id="20" name="Shape 18"/>
          <p:cNvSpPr/>
          <p:nvPr/>
        </p:nvSpPr>
        <p:spPr>
          <a:xfrm>
            <a:off x="6435447" y="6337340"/>
            <a:ext cx="661987" cy="30480"/>
          </a:xfrm>
          <a:prstGeom prst="roundRect">
            <a:avLst>
              <a:gd name="adj" fmla="val 304110"/>
            </a:avLst>
          </a:prstGeom>
          <a:solidFill>
            <a:srgbClr val="48367C"/>
          </a:solidFill>
          <a:ln/>
        </p:spPr>
      </p:sp>
      <p:sp>
        <p:nvSpPr>
          <p:cNvPr id="21" name="Shape 19"/>
          <p:cNvSpPr/>
          <p:nvPr/>
        </p:nvSpPr>
        <p:spPr>
          <a:xfrm>
            <a:off x="7066955" y="6104334"/>
            <a:ext cx="496491" cy="496491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7141428" y="6135350"/>
            <a:ext cx="347543" cy="434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5</a:t>
            </a:r>
            <a:endParaRPr lang="en-US" sz="2700" dirty="0"/>
          </a:p>
        </p:txBody>
      </p:sp>
      <p:sp>
        <p:nvSpPr>
          <p:cNvPr id="23" name="Text 21"/>
          <p:cNvSpPr/>
          <p:nvPr/>
        </p:nvSpPr>
        <p:spPr>
          <a:xfrm>
            <a:off x="-220717" y="6160770"/>
            <a:ext cx="6432445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1700" kern="0" spc="-35" dirty="0" smtClean="0">
                <a:solidFill>
                  <a:srgbClr val="E0D6DE"/>
                </a:solidFill>
                <a:latin typeface="Inter" pitchFamily="34" charset="0"/>
                <a:ea typeface="Inter" pitchFamily="34" charset="-122"/>
              </a:rPr>
              <a:t>HR able to delete employee details</a:t>
            </a:r>
          </a:p>
          <a:p>
            <a:pPr marL="0" indent="0" algn="r">
              <a:lnSpc>
                <a:spcPts val="2750"/>
              </a:lnSpc>
              <a:buNone/>
            </a:pPr>
            <a:r>
              <a:rPr lang="en-US" sz="1700" kern="0" spc="-35" dirty="0" smtClean="0">
                <a:solidFill>
                  <a:srgbClr val="E0D6DE"/>
                </a:solidFill>
                <a:latin typeface="Inter" pitchFamily="34" charset="0"/>
                <a:ea typeface="Inter" pitchFamily="34" charset="-122"/>
              </a:rPr>
              <a:t> if employee leaves company</a:t>
            </a:r>
            <a:endParaRPr lang="en-US" sz="17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76237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EMS: Benefits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372927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530906" y="372927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Improved Efficiency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1530906" y="4237434"/>
            <a:ext cx="34592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Efficient data management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72927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954078" y="372927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Paperless System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5954078" y="4237434"/>
            <a:ext cx="34592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Eliminates paperwork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72927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377249" y="372927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Reduces Errors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10377249" y="4237434"/>
            <a:ext cx="34592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Increases accuracy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08230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530906" y="508230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Secure Access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1530906" y="5590461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Prevents unauthorized modifications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667" y="508230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165783" y="508230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Saves Time</a:t>
            </a:r>
            <a:endParaRPr lang="en-US" sz="2300" dirty="0"/>
          </a:p>
        </p:txBody>
      </p:sp>
      <p:sp>
        <p:nvSpPr>
          <p:cNvPr id="17" name="Text 15"/>
          <p:cNvSpPr/>
          <p:nvPr/>
        </p:nvSpPr>
        <p:spPr>
          <a:xfrm>
            <a:off x="8165783" y="5590461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Enhances productivity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50821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Enhancements</a:t>
            </a:r>
            <a:endParaRPr lang="en-US" sz="4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93524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6205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Role-Based Access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7754422" y="267021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Control for different user </a:t>
            </a:r>
            <a:r>
              <a:rPr lang="en-US" sz="1750" kern="0" spc="-36" dirty="0" smtClean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 HR &amp; Employees)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29612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52294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 smtClean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Application for leave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7754422" y="4031099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 smtClean="0">
                <a:solidFill>
                  <a:srgbClr val="E0D6DE"/>
                </a:solidFill>
                <a:latin typeface="Inter" pitchFamily="34" charset="0"/>
                <a:ea typeface="Inter" pitchFamily="34" charset="-122"/>
              </a:rPr>
              <a:t>Direct application for leaves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4657011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488382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Attendance Tracking</a:t>
            </a:r>
            <a:endParaRPr lang="en-US" sz="2300" dirty="0"/>
          </a:p>
        </p:txBody>
      </p:sp>
      <p:sp>
        <p:nvSpPr>
          <p:cNvPr id="12" name="Text 6"/>
          <p:cNvSpPr/>
          <p:nvPr/>
        </p:nvSpPr>
        <p:spPr>
          <a:xfrm>
            <a:off x="7754422" y="539198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 smtClean="0">
                <a:solidFill>
                  <a:srgbClr val="E0D6DE"/>
                </a:solidFill>
                <a:latin typeface="Inter" pitchFamily="34" charset="0"/>
                <a:ea typeface="Inter" pitchFamily="34" charset="-122"/>
              </a:rPr>
              <a:t>Attendance can be managed of employees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601789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754422" y="624470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Cloud Storage</a:t>
            </a:r>
            <a:endParaRPr lang="en-US" sz="2300" dirty="0"/>
          </a:p>
        </p:txBody>
      </p:sp>
      <p:sp>
        <p:nvSpPr>
          <p:cNvPr id="15" name="Text 8"/>
          <p:cNvSpPr/>
          <p:nvPr/>
        </p:nvSpPr>
        <p:spPr>
          <a:xfrm>
            <a:off x="7754422" y="675286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Remote access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0008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EMS: Introduction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3309580"/>
            <a:ext cx="510302" cy="510302"/>
          </a:xfrm>
          <a:prstGeom prst="roundRect">
            <a:avLst>
              <a:gd name="adj" fmla="val 18669"/>
            </a:avLst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</p:sp>
      <p:sp>
        <p:nvSpPr>
          <p:cNvPr id="5" name="Text 2"/>
          <p:cNvSpPr/>
          <p:nvPr/>
        </p:nvSpPr>
        <p:spPr>
          <a:xfrm>
            <a:off x="1530906" y="3309580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Efficient </a:t>
            </a:r>
            <a:r>
              <a:rPr lang="en-US" sz="2300" b="1" kern="0" spc="-47" dirty="0" smtClean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Management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530906" y="3817739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Software application to manage employee records efficiently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309580"/>
            <a:ext cx="510302" cy="510302"/>
          </a:xfrm>
          <a:prstGeom prst="roundRect">
            <a:avLst>
              <a:gd name="adj" fmla="val 18669"/>
            </a:avLst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</p:sp>
      <p:sp>
        <p:nvSpPr>
          <p:cNvPr id="8" name="Text 5"/>
          <p:cNvSpPr/>
          <p:nvPr/>
        </p:nvSpPr>
        <p:spPr>
          <a:xfrm>
            <a:off x="5422583" y="3309580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Centralized Access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5422583" y="3817739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Provides centralized access to employee data for HR and management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388412"/>
            <a:ext cx="510302" cy="510302"/>
          </a:xfrm>
          <a:prstGeom prst="roundRect">
            <a:avLst>
              <a:gd name="adj" fmla="val 18669"/>
            </a:avLst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</p:sp>
      <p:sp>
        <p:nvSpPr>
          <p:cNvPr id="11" name="Text 8"/>
          <p:cNvSpPr/>
          <p:nvPr/>
        </p:nvSpPr>
        <p:spPr>
          <a:xfrm>
            <a:off x="1530906" y="538841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CRUD Operations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1530906" y="589657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Allows CRUD operations on employee records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1997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910" y="2683669"/>
            <a:ext cx="4619625" cy="577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kern="0" spc="-73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EMS: Objectives</a:t>
            </a:r>
            <a:endParaRPr lang="en-US" sz="36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910" y="3525083"/>
            <a:ext cx="879872" cy="105584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59744" y="3701058"/>
            <a:ext cx="2309813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kern="0" spc="-3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Systematic Data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1759744" y="4095274"/>
            <a:ext cx="12254746" cy="281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kern="0" spc="-28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Store and manage employee data systematically</a:t>
            </a:r>
            <a:endParaRPr lang="en-US" sz="13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910" y="4580930"/>
            <a:ext cx="879872" cy="105584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59744" y="4756904"/>
            <a:ext cx="2309813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kern="0" spc="-3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Easy Interface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1759744" y="5151120"/>
            <a:ext cx="12254746" cy="281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kern="0" spc="-28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an easy-to-use interface</a:t>
            </a:r>
            <a:endParaRPr lang="en-US" sz="13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910" y="5636776"/>
            <a:ext cx="879872" cy="105584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59744" y="5812750"/>
            <a:ext cx="2309813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b="1" kern="0" spc="-36" dirty="0" smtClean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</a:rPr>
              <a:t>Real time details modifications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1759744" y="6206966"/>
            <a:ext cx="12254746" cy="281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kern="0" spc="-28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 </a:t>
            </a:r>
            <a:r>
              <a:rPr lang="en-US" sz="1350" kern="0" spc="-28" dirty="0" smtClean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details </a:t>
            </a:r>
            <a:r>
              <a:rPr lang="en-US" sz="1350" kern="0" spc="-28" dirty="0" smtClean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modification If needed</a:t>
            </a:r>
            <a:endParaRPr lang="en-US" sz="13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5910" y="6692622"/>
            <a:ext cx="879872" cy="105584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59744" y="6868597"/>
            <a:ext cx="2309813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kern="0" spc="-3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Improve Efficiency</a:t>
            </a:r>
            <a:endParaRPr lang="en-US" sz="1800" dirty="0"/>
          </a:p>
        </p:txBody>
      </p:sp>
      <p:sp>
        <p:nvSpPr>
          <p:cNvPr id="15" name="Text 8"/>
          <p:cNvSpPr/>
          <p:nvPr/>
        </p:nvSpPr>
        <p:spPr>
          <a:xfrm>
            <a:off x="1759744" y="7262813"/>
            <a:ext cx="12254746" cy="281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kern="0" spc="-28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Reduce paperwork and improve efficiency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85411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EMS: Features</a:t>
            </a:r>
            <a:endParaRPr lang="en-US" sz="4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469832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263622"/>
            <a:ext cx="229195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Add Employees</a:t>
            </a:r>
            <a:endParaRPr lang="en-US" sz="23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2304" y="2469832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912304" y="3263622"/>
            <a:ext cx="2292072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Search Employees</a:t>
            </a:r>
            <a:endParaRPr lang="en-US" sz="23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4538" y="2469832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1544538" y="3263622"/>
            <a:ext cx="2291953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Update Employees</a:t>
            </a:r>
            <a:endParaRPr lang="en-US" sz="230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4688205"/>
            <a:ext cx="566976" cy="566976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6280190" y="5481995"/>
            <a:ext cx="2291953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Delete Employees</a:t>
            </a:r>
            <a:endParaRPr lang="en-US" sz="2300" dirty="0"/>
          </a:p>
        </p:txBody>
      </p:sp>
      <p:sp>
        <p:nvSpPr>
          <p:cNvPr id="12" name="Text 5"/>
          <p:cNvSpPr/>
          <p:nvPr/>
        </p:nvSpPr>
        <p:spPr>
          <a:xfrm>
            <a:off x="6280190" y="64812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Secure login for admin and HR personnel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76193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Technologies Used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4187428"/>
            <a:ext cx="284559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Backend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786313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 smtClean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Java</a:t>
            </a:r>
            <a:r>
              <a:rPr lang="en-US" sz="1750" kern="0" spc="-36" dirty="0" smtClean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6" dirty="0" smtClean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(core)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4187428"/>
            <a:ext cx="284559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Frontend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4200406" y="4786313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Java </a:t>
            </a:r>
            <a:r>
              <a:rPr lang="en-US" sz="1750" kern="0" spc="-36" dirty="0" smtClean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Swing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4187428"/>
            <a:ext cx="284559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Database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7607022" y="4786313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 err="1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MySQL</a:t>
            </a: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4187428"/>
            <a:ext cx="284559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Frameworks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11013638" y="4786313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 smtClean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JDBC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3774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Frontend Design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3022163"/>
            <a:ext cx="3664863" cy="1702832"/>
          </a:xfrm>
          <a:prstGeom prst="roundRect">
            <a:avLst>
              <a:gd name="adj" fmla="val 5595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25659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Java Swing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514624" y="376475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JLabel, JButton, JFrame, ImageIcon for building GUI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022163"/>
            <a:ext cx="3664863" cy="1702832"/>
          </a:xfrm>
          <a:prstGeom prst="roundRect">
            <a:avLst>
              <a:gd name="adj" fmla="val 5595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25659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AWT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0406301" y="376475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Handling UI components and events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51809"/>
            <a:ext cx="7556421" cy="1339929"/>
          </a:xfrm>
          <a:prstGeom prst="roundRect">
            <a:avLst>
              <a:gd name="adj" fmla="val 711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186243"/>
            <a:ext cx="3078242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Swing Layout Managers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6514624" y="569440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Organize components efficiently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9474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System Architecture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4005977"/>
            <a:ext cx="284559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 Interface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604861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Java Swing-based GUI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4005977"/>
            <a:ext cx="284559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Business Logic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4200406" y="4604861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Java and Spring Boot handle operations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4005977"/>
            <a:ext cx="284559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Database Layer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7607022" y="4604861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MySQL/MongoDB stores employee records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4005977"/>
            <a:ext cx="284559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Security Layer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11013638" y="4604861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Authentication &amp; authorization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er di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599" y="1096852"/>
            <a:ext cx="6558455" cy="54889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256689" y="190362"/>
            <a:ext cx="51710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ER DIAGRAM  OF EMS</a:t>
            </a:r>
            <a:endParaRPr lang="en-US" sz="4000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94993" y="7236371"/>
            <a:ext cx="7457089" cy="378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DESIGNED USING  </a:t>
            </a:r>
            <a:r>
              <a:rPr lang="en-US" dirty="0" err="1" smtClean="0"/>
              <a:t>MySQL</a:t>
            </a:r>
            <a:r>
              <a:rPr lang="en-US" dirty="0" smtClean="0"/>
              <a:t> WORKBENCH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310492" y="274849"/>
            <a:ext cx="643862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5400" b="1" spc="50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PROJECT MODULES</a:t>
            </a:r>
            <a:endParaRPr lang="en-US" sz="54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71145" y="2017986"/>
            <a:ext cx="1136693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Arial Rounded MT Bold" pitchFamily="34" charset="0"/>
              </a:rPr>
              <a:t>MODULE  1 – LOGIN MODULE ( HR LOGIN) </a:t>
            </a:r>
          </a:p>
          <a:p>
            <a:endParaRPr lang="en-US" sz="3200" dirty="0" smtClean="0">
              <a:latin typeface="Arial Rounded MT Bold" pitchFamily="34" charset="0"/>
            </a:endParaRPr>
          </a:p>
          <a:p>
            <a:r>
              <a:rPr lang="en-US" sz="3200" dirty="0" smtClean="0">
                <a:latin typeface="Arial Rounded MT Bold" pitchFamily="34" charset="0"/>
              </a:rPr>
              <a:t>MODULE 2 -  EMPLOYEE MANAGEMENT MODULE ( ADD , VIEW , UPFDATE , DELETE)</a:t>
            </a:r>
          </a:p>
          <a:p>
            <a:endParaRPr lang="en-US" sz="3200" dirty="0" smtClean="0">
              <a:latin typeface="Arial Rounded MT Bold" pitchFamily="34" charset="0"/>
            </a:endParaRPr>
          </a:p>
          <a:p>
            <a:r>
              <a:rPr lang="en-US" sz="3200" dirty="0" smtClean="0">
                <a:latin typeface="Arial Rounded MT Bold" pitchFamily="34" charset="0"/>
              </a:rPr>
              <a:t>MODULE 3 -  DATABASE INTEGRATION MODULE  ( CONNECTION OF MYSQL THROUGH JDBC)</a:t>
            </a:r>
          </a:p>
          <a:p>
            <a:endParaRPr lang="en-US" sz="3200" dirty="0" smtClean="0">
              <a:latin typeface="Arial Rounded MT Bold" pitchFamily="34" charset="0"/>
            </a:endParaRPr>
          </a:p>
          <a:p>
            <a:r>
              <a:rPr lang="en-US" sz="3200" dirty="0" smtClean="0">
                <a:latin typeface="Arial Rounded MT Bold" pitchFamily="34" charset="0"/>
              </a:rPr>
              <a:t>MODULE 4 – UI MODULE ( USING THE LOGICS OF JAVA SWING ) </a:t>
            </a:r>
            <a:endParaRPr lang="en-US" sz="3200" dirty="0">
              <a:latin typeface="Arial Rounded MT Bold" pitchFamily="34" charset="0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tro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</TotalTime>
  <Words>335</Words>
  <Application>Microsoft Office PowerPoint</Application>
  <PresentationFormat>Custom</PresentationFormat>
  <Paragraphs>102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Arial</vt:lpstr>
      <vt:lpstr>Petrona Bold</vt:lpstr>
      <vt:lpstr>Corbel</vt:lpstr>
      <vt:lpstr>Inter</vt:lpstr>
      <vt:lpstr>Arial Rounded MT Bold</vt:lpstr>
      <vt:lpstr>Calibri</vt:lpstr>
      <vt:lpstr>Wingdings</vt:lpstr>
      <vt:lpstr>Wingdings 2</vt:lpstr>
      <vt:lpstr>Wingdings 3</vt:lpstr>
      <vt:lpstr>Consolas</vt:lpstr>
      <vt:lpstr>Metro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PptxGenJS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Hp</cp:lastModifiedBy>
  <cp:revision>6</cp:revision>
  <dcterms:created xsi:type="dcterms:W3CDTF">2025-04-02T06:40:57Z</dcterms:created>
  <dcterms:modified xsi:type="dcterms:W3CDTF">2025-04-06T16:26:09Z</dcterms:modified>
</cp:coreProperties>
</file>